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5" r:id="rId6"/>
    <p:sldId id="264" r:id="rId7"/>
    <p:sldId id="267" r:id="rId8"/>
    <p:sldId id="259" r:id="rId9"/>
    <p:sldId id="260" r:id="rId10"/>
    <p:sldId id="266" r:id="rId11"/>
    <p:sldId id="269" r:id="rId12"/>
    <p:sldId id="261" r:id="rId13"/>
    <p:sldId id="268" r:id="rId14"/>
    <p:sldId id="263" r:id="rId15"/>
    <p:sldId id="270" r:id="rId16"/>
  </p:sldIdLst>
  <p:sldSz cx="12192000" cy="6858000"/>
  <p:notesSz cx="6797675" cy="9928225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38DAB-FA3C-43D6-82F4-7863B6ED1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E89091-15F0-461C-8952-1AA53BD06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280A2-57D2-4DA1-8754-199EECD5C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0E5725-54D1-46AC-ABFA-90E86F70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5E07CA-8F69-46BD-BD9A-2DC29F40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610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CA65C9-3F3E-4D5E-A4C5-BAC94421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D1C79C-5534-4C2C-9CA8-40FC69F03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6E8401-33F7-4C5F-A34A-050036DA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62DA0C-04EA-4A68-967C-1EE00ACB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E60C6C-AD0B-46A8-810B-6EFF974F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4261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BE970D7-9DCA-41B1-9F29-1B059A4FA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EF27CD-9DDD-4E78-BFA3-B85D069D6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AECE37-3C0F-4751-BDEE-18E28CCA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1EC66E-99DC-4A60-89AB-ACCF5D1F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79AA30-6CC5-4D73-AEC1-E148916D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569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C6347D-6D0F-43DD-AAD1-4E451CEC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37DD94-7AB8-4307-B1DA-220A6BBA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6E5E47-0562-4979-A95C-3A90AA03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014E1F-E5FA-47AD-8484-CF11447C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AE86EE-EB4D-46C9-9963-43E96D73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736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26B44-C34B-499F-B3DD-17C3FD6D9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B587D67-4890-4D85-BC60-E7664873A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FBF114-43F4-4056-A70A-31FE48EB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0CE467-3175-4FAC-9239-7DD9FB55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408054-8F53-4B96-8AA5-4F596EB6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6069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EC49AB-1203-43F9-97D8-698666B3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E41D5D-4E96-4E53-8DC7-017B4995E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5B03128-5C97-4AC1-BAA3-8D090EC5E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2ED13A-DFCC-4BD0-90D9-99E23DB7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A7BD90-3190-4D9F-90A7-3EF1BDF7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9076E8-607C-47CD-A244-F0D3AE4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223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E0FE6A-F3B8-4071-8652-315899CD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946E83-24C0-4CBD-B335-EC5DBD24C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A860AC0-9D29-4A6A-A3D1-707C12DD6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0DC75A5-0E3D-42B7-B157-900045BF2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12A1C74-A527-4612-AD80-71BA6A85B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F91622D-8E81-45EC-9099-4DEDE205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6C55203-BC97-449F-8FAF-03D37BA9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27DA0AA-CF6A-41A5-BB85-AB835B21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993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FC4055-F1D6-441D-A47A-AC1FF992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3CEE96F-2DCF-421E-9A23-1116FF50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3739D4B-755C-44C6-8773-C9E298BE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B481C55-4260-40A3-A063-F95209B5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073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F40AEE6-A38A-4B6C-91F6-EB3E594E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AFEDBE3-63AB-4138-91D7-F78C2F4B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A25C223-C8E9-4AC7-9D2D-D17A0754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3666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5941E6-0F8E-4C91-B9A5-AD4A7EED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6A6741-1592-4089-82A6-1FB5118C8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935591-258C-457D-B69D-0D23BA526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CB523C-7449-47B9-99AD-CE0C3CA0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C0FA8D-F71C-4AE7-9B68-155E5127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A9498D-B4F4-424E-87ED-3941B7E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3488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B17C5-79C2-45BD-8EB9-2D074CEBE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A40E98-0EF6-4C1F-90CA-C45137A22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5B9A1C-2A41-440D-99C7-5D30D209D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76896B-3977-497C-B505-8D554BD5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A0C1E2-D44A-4ADE-944F-D879DB1B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9719C0-7527-4EF9-8EBF-449C358C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965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906BBD6-B9CA-4DD4-8440-4881749B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6B157B-D718-407C-8F26-CD6F2E0C3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93D7CD-8D42-40BA-9376-6C4E10E4C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8BDF-185A-4ECC-B7F2-882482CD96D2}" type="datetimeFigureOut">
              <a:rPr lang="en-FI" smtClean="0"/>
              <a:t>18/09/2019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4B9CFE-A46A-4800-ACDD-46E86B56F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582663-73AC-471A-B625-ABC76207A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01656-4AAA-4B55-995C-FF04EFC9B11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0202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CB6FFA-BC1E-4B1E-94C6-3E458A8BC7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tehtävät</a:t>
            </a:r>
            <a:endParaRPr lang="en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DDC00A9-A670-4406-BE7B-7E5E2593B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Järvenpään</a:t>
            </a:r>
            <a:r>
              <a:rPr lang="en-US" dirty="0"/>
              <a:t> </a:t>
            </a:r>
            <a:r>
              <a:rPr lang="en-US" dirty="0" err="1"/>
              <a:t>Taitoluistelijat</a:t>
            </a:r>
            <a:r>
              <a:rPr lang="en-US" dirty="0"/>
              <a:t> </a:t>
            </a:r>
            <a:r>
              <a:rPr lang="en-US" dirty="0" err="1"/>
              <a:t>ry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90488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1E4FF7-9308-425C-A121-9BD1505A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Varainhankintavastaava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CE3F52-9D35-4491-80D2-659D76F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Budjetoi</a:t>
            </a:r>
            <a:r>
              <a:rPr lang="en-US" dirty="0"/>
              <a:t> ja </a:t>
            </a:r>
            <a:r>
              <a:rPr lang="en-US" dirty="0" err="1"/>
              <a:t>aikatauluttaa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varainhankintakampanjat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yhteistyökumppaneiden</a:t>
            </a:r>
            <a:r>
              <a:rPr lang="en-US" dirty="0"/>
              <a:t> (</a:t>
            </a:r>
            <a:r>
              <a:rPr lang="en-US" dirty="0" err="1"/>
              <a:t>sponsorit</a:t>
            </a:r>
            <a:r>
              <a:rPr lang="en-US" dirty="0"/>
              <a:t>) </a:t>
            </a:r>
            <a:r>
              <a:rPr lang="en-US" dirty="0" err="1"/>
              <a:t>hankinnasta</a:t>
            </a:r>
            <a:endParaRPr lang="en-US" dirty="0"/>
          </a:p>
          <a:p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ryhmien</a:t>
            </a:r>
            <a:r>
              <a:rPr lang="en-US" dirty="0"/>
              <a:t> ja </a:t>
            </a:r>
            <a:r>
              <a:rPr lang="en-US" dirty="0" err="1"/>
              <a:t>joukkueiden</a:t>
            </a:r>
            <a:r>
              <a:rPr lang="en-US" dirty="0"/>
              <a:t> </a:t>
            </a:r>
            <a:r>
              <a:rPr lang="en-US" dirty="0" err="1"/>
              <a:t>varainhankintakampanjoita</a:t>
            </a:r>
            <a:r>
              <a:rPr lang="en-US" dirty="0"/>
              <a:t> ja </a:t>
            </a:r>
            <a:r>
              <a:rPr lang="en-US" dirty="0" err="1"/>
              <a:t>yhteistyökumppaneita</a:t>
            </a:r>
            <a:endParaRPr lang="en-US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3913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CCFC33-D185-41C7-80DC-947C5BD9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Varustevastaava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5CD652-6203-43EC-8AD4-33178944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yhteistyöstä</a:t>
            </a:r>
            <a:r>
              <a:rPr lang="en-US" dirty="0"/>
              <a:t> ja </a:t>
            </a:r>
            <a:r>
              <a:rPr lang="en-US" dirty="0" err="1"/>
              <a:t>sopimuksista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varustetoimittajien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  <a:p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seuravaatteiden</a:t>
            </a:r>
            <a:r>
              <a:rPr lang="en-US" dirty="0"/>
              <a:t> </a:t>
            </a:r>
            <a:r>
              <a:rPr lang="en-US" dirty="0" err="1"/>
              <a:t>tilauksia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3222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B73629-661E-44F1-BA31-DC4932C3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Näytösvastaava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BA1B21-B855-42D0-981F-9B8C780B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Suunnittelee</a:t>
            </a:r>
            <a:r>
              <a:rPr lang="en-US" dirty="0"/>
              <a:t>, </a:t>
            </a:r>
            <a:r>
              <a:rPr lang="en-US" dirty="0" err="1"/>
              <a:t>aikatauluttaa</a:t>
            </a:r>
            <a:r>
              <a:rPr lang="en-US" dirty="0"/>
              <a:t>, </a:t>
            </a:r>
            <a:r>
              <a:rPr lang="en-US" dirty="0" err="1"/>
              <a:t>resursoi</a:t>
            </a:r>
            <a:r>
              <a:rPr lang="en-US" dirty="0"/>
              <a:t> ja </a:t>
            </a:r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JTL:n</a:t>
            </a:r>
            <a:r>
              <a:rPr lang="en-US" dirty="0"/>
              <a:t> </a:t>
            </a:r>
            <a:r>
              <a:rPr lang="en-US" dirty="0" err="1"/>
              <a:t>joulu</a:t>
            </a:r>
            <a:r>
              <a:rPr lang="en-US" dirty="0"/>
              <a:t>- ja </a:t>
            </a:r>
            <a:r>
              <a:rPr lang="en-US" dirty="0" err="1"/>
              <a:t>kevätnäytökset</a:t>
            </a:r>
            <a:r>
              <a:rPr lang="en-US" dirty="0"/>
              <a:t> </a:t>
            </a:r>
          </a:p>
          <a:p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näytöstiimin</a:t>
            </a:r>
            <a:r>
              <a:rPr lang="en-US" dirty="0"/>
              <a:t> </a:t>
            </a:r>
            <a:r>
              <a:rPr lang="en-US" dirty="0" err="1"/>
              <a:t>toimintaa</a:t>
            </a:r>
            <a:endParaRPr lang="en-US" dirty="0"/>
          </a:p>
          <a:p>
            <a:r>
              <a:rPr lang="en-US" dirty="0" err="1"/>
              <a:t>Hoitaa</a:t>
            </a:r>
            <a:r>
              <a:rPr lang="en-US" dirty="0"/>
              <a:t> </a:t>
            </a:r>
            <a:r>
              <a:rPr lang="en-US" dirty="0" err="1"/>
              <a:t>myynnin</a:t>
            </a:r>
            <a:r>
              <a:rPr lang="en-US" dirty="0"/>
              <a:t> </a:t>
            </a:r>
            <a:r>
              <a:rPr lang="en-US" dirty="0" err="1"/>
              <a:t>kirjaamiset</a:t>
            </a:r>
            <a:r>
              <a:rPr lang="en-US" dirty="0"/>
              <a:t> ja </a:t>
            </a:r>
            <a:r>
              <a:rPr lang="en-US" dirty="0" err="1"/>
              <a:t>tilitykset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1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EDD0C-931D-443F-8972-04228786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Kesäleirivastaava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60DC9D-EA06-493C-ABDB-DDC7E3705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Suunnittelee</a:t>
            </a:r>
            <a:r>
              <a:rPr lang="en-US" dirty="0"/>
              <a:t>, </a:t>
            </a:r>
            <a:r>
              <a:rPr lang="en-US" dirty="0" err="1"/>
              <a:t>aikatauluttaa</a:t>
            </a:r>
            <a:r>
              <a:rPr lang="en-US" dirty="0"/>
              <a:t>, </a:t>
            </a:r>
            <a:r>
              <a:rPr lang="en-US" dirty="0" err="1"/>
              <a:t>resursoi</a:t>
            </a:r>
            <a:r>
              <a:rPr lang="en-US" dirty="0"/>
              <a:t> ja </a:t>
            </a:r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JTL:n</a:t>
            </a:r>
            <a:r>
              <a:rPr lang="en-US" dirty="0"/>
              <a:t> </a:t>
            </a:r>
            <a:r>
              <a:rPr lang="en-US" dirty="0" err="1"/>
              <a:t>kesäleirin</a:t>
            </a:r>
            <a:endParaRPr lang="en-US" dirty="0"/>
          </a:p>
          <a:p>
            <a:r>
              <a:rPr lang="en-US" dirty="0" err="1"/>
              <a:t>Koordinoi</a:t>
            </a:r>
            <a:r>
              <a:rPr lang="en-US" dirty="0"/>
              <a:t> </a:t>
            </a:r>
            <a:r>
              <a:rPr lang="en-US" dirty="0" err="1"/>
              <a:t>kesäleiritiimin</a:t>
            </a:r>
            <a:r>
              <a:rPr lang="en-US" dirty="0"/>
              <a:t> </a:t>
            </a:r>
            <a:r>
              <a:rPr lang="en-US" dirty="0" err="1"/>
              <a:t>toimintaa</a:t>
            </a:r>
            <a:endParaRPr lang="en-US" dirty="0"/>
          </a:p>
          <a:p>
            <a:r>
              <a:rPr lang="en-US" dirty="0" err="1"/>
              <a:t>Hoitaa</a:t>
            </a:r>
            <a:r>
              <a:rPr lang="en-US" dirty="0"/>
              <a:t> </a:t>
            </a:r>
            <a:r>
              <a:rPr lang="en-US" dirty="0" err="1"/>
              <a:t>myynnin</a:t>
            </a:r>
            <a:r>
              <a:rPr lang="en-US" dirty="0"/>
              <a:t> </a:t>
            </a:r>
            <a:r>
              <a:rPr lang="en-US" dirty="0" err="1"/>
              <a:t>kirjaamiset</a:t>
            </a:r>
            <a:r>
              <a:rPr lang="en-US" dirty="0"/>
              <a:t> ja </a:t>
            </a:r>
            <a:r>
              <a:rPr lang="en-US" dirty="0" err="1"/>
              <a:t>tilitykset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6516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96A078-8266-4504-A961-ABFA1D2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197FC3-4ADD-40FC-A531-B1BF49EA3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yhteyshenkilönä</a:t>
            </a:r>
            <a:r>
              <a:rPr lang="en-US" dirty="0"/>
              <a:t>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Taitoluisteluliittoon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jäsenseuroihin</a:t>
            </a:r>
            <a:r>
              <a:rPr lang="en-US" dirty="0"/>
              <a:t> </a:t>
            </a:r>
            <a:r>
              <a:rPr lang="en-US" dirty="0" err="1"/>
              <a:t>kilpailutoimintaan</a:t>
            </a:r>
            <a:r>
              <a:rPr lang="en-US" dirty="0"/>
              <a:t> </a:t>
            </a:r>
            <a:r>
              <a:rPr lang="en-US" dirty="0" err="1"/>
              <a:t>liittyen</a:t>
            </a:r>
            <a:endParaRPr lang="en-US" dirty="0"/>
          </a:p>
          <a:p>
            <a:r>
              <a:rPr lang="en-US" dirty="0" err="1"/>
              <a:t>Ehdottaa</a:t>
            </a:r>
            <a:r>
              <a:rPr lang="en-US" dirty="0"/>
              <a:t> </a:t>
            </a:r>
            <a:r>
              <a:rPr lang="en-US" dirty="0" err="1"/>
              <a:t>johtokunnalle</a:t>
            </a:r>
            <a:r>
              <a:rPr lang="en-US" dirty="0"/>
              <a:t> </a:t>
            </a:r>
            <a:r>
              <a:rPr lang="en-US" dirty="0" err="1"/>
              <a:t>kilpailut</a:t>
            </a:r>
            <a:r>
              <a:rPr lang="en-US" dirty="0"/>
              <a:t>, </a:t>
            </a:r>
            <a:r>
              <a:rPr lang="en-US" dirty="0" err="1"/>
              <a:t>joita</a:t>
            </a:r>
            <a:r>
              <a:rPr lang="en-US" dirty="0"/>
              <a:t> </a:t>
            </a:r>
            <a:r>
              <a:rPr lang="en-US" dirty="0" err="1"/>
              <a:t>seura</a:t>
            </a:r>
            <a:r>
              <a:rPr lang="en-US" dirty="0"/>
              <a:t> </a:t>
            </a:r>
            <a:r>
              <a:rPr lang="en-US" dirty="0" err="1"/>
              <a:t>haluaa</a:t>
            </a:r>
            <a:r>
              <a:rPr lang="en-US" dirty="0"/>
              <a:t> hakea ja </a:t>
            </a:r>
            <a:r>
              <a:rPr lang="en-US" dirty="0" err="1"/>
              <a:t>järjestää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omien</a:t>
            </a:r>
            <a:r>
              <a:rPr lang="en-US" dirty="0"/>
              <a:t> </a:t>
            </a:r>
            <a:r>
              <a:rPr lang="en-US" dirty="0" err="1"/>
              <a:t>kisojen</a:t>
            </a:r>
            <a:r>
              <a:rPr lang="en-US" dirty="0"/>
              <a:t> </a:t>
            </a:r>
            <a:r>
              <a:rPr lang="en-US" dirty="0" err="1"/>
              <a:t>organisoinnista</a:t>
            </a:r>
            <a:r>
              <a:rPr lang="en-US" dirty="0"/>
              <a:t> ja </a:t>
            </a:r>
            <a:r>
              <a:rPr lang="en-US" dirty="0" err="1"/>
              <a:t>osallistuvien</a:t>
            </a:r>
            <a:r>
              <a:rPr lang="en-US" dirty="0"/>
              <a:t> </a:t>
            </a:r>
            <a:r>
              <a:rPr lang="en-US" dirty="0" err="1"/>
              <a:t>seurojen</a:t>
            </a:r>
            <a:r>
              <a:rPr lang="en-US" dirty="0"/>
              <a:t> </a:t>
            </a:r>
            <a:r>
              <a:rPr lang="en-US" dirty="0" err="1"/>
              <a:t>laskutustiedon</a:t>
            </a:r>
            <a:r>
              <a:rPr lang="en-US" dirty="0"/>
              <a:t> </a:t>
            </a:r>
            <a:r>
              <a:rPr lang="en-US" dirty="0" err="1"/>
              <a:t>välittämisestä</a:t>
            </a:r>
            <a:r>
              <a:rPr lang="en-US" dirty="0"/>
              <a:t> </a:t>
            </a:r>
            <a:r>
              <a:rPr lang="en-US" dirty="0" err="1"/>
              <a:t>laskuttajalle</a:t>
            </a:r>
            <a:endParaRPr lang="en-US" dirty="0"/>
          </a:p>
          <a:p>
            <a:r>
              <a:rPr lang="en-US" dirty="0" err="1"/>
              <a:t>Jakaa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 </a:t>
            </a:r>
            <a:r>
              <a:rPr lang="en-US" dirty="0" err="1"/>
              <a:t>kilpailutoimikunnan</a:t>
            </a:r>
            <a:r>
              <a:rPr lang="en-US" dirty="0"/>
              <a:t> </a:t>
            </a:r>
            <a:r>
              <a:rPr lang="en-US" dirty="0" err="1"/>
              <a:t>jäsenten</a:t>
            </a:r>
            <a:r>
              <a:rPr lang="en-US" dirty="0"/>
              <a:t> </a:t>
            </a:r>
            <a:r>
              <a:rPr lang="en-US" dirty="0" err="1"/>
              <a:t>kesken</a:t>
            </a:r>
            <a:r>
              <a:rPr lang="en-US" dirty="0"/>
              <a:t> </a:t>
            </a:r>
            <a:r>
              <a:rPr lang="en-US" dirty="0" err="1"/>
              <a:t>erillisen</a:t>
            </a:r>
            <a:r>
              <a:rPr lang="en-US" dirty="0"/>
              <a:t> </a:t>
            </a:r>
            <a:r>
              <a:rPr lang="en-US" dirty="0" err="1"/>
              <a:t>tehtäväkuvauksen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Informoi</a:t>
            </a:r>
            <a:r>
              <a:rPr lang="en-US" dirty="0"/>
              <a:t> </a:t>
            </a:r>
            <a:r>
              <a:rPr lang="en-US" dirty="0" err="1"/>
              <a:t>johtokuntaa</a:t>
            </a:r>
            <a:r>
              <a:rPr lang="en-US" dirty="0"/>
              <a:t> </a:t>
            </a:r>
            <a:r>
              <a:rPr lang="en-US" dirty="0" err="1"/>
              <a:t>kilpailutoimintaa</a:t>
            </a:r>
            <a:r>
              <a:rPr lang="en-US" dirty="0"/>
              <a:t> </a:t>
            </a:r>
            <a:r>
              <a:rPr lang="en-US" dirty="0" err="1"/>
              <a:t>koskevista</a:t>
            </a:r>
            <a:r>
              <a:rPr lang="en-US" dirty="0"/>
              <a:t> </a:t>
            </a:r>
            <a:r>
              <a:rPr lang="en-US" dirty="0" err="1"/>
              <a:t>asioista</a:t>
            </a:r>
            <a:endParaRPr lang="en-US" dirty="0"/>
          </a:p>
          <a:p>
            <a:r>
              <a:rPr lang="en-US" dirty="0" err="1"/>
              <a:t>Välittää</a:t>
            </a:r>
            <a:r>
              <a:rPr lang="en-US" dirty="0"/>
              <a:t> </a:t>
            </a:r>
            <a:r>
              <a:rPr lang="en-US" dirty="0" err="1"/>
              <a:t>kilpailukutsut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vastuuvalmentajalle</a:t>
            </a:r>
            <a:endParaRPr lang="en-US" dirty="0"/>
          </a:p>
          <a:p>
            <a:r>
              <a:rPr lang="en-US" dirty="0" err="1"/>
              <a:t>Ilmoittaa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luistelijat</a:t>
            </a:r>
            <a:r>
              <a:rPr lang="en-US" dirty="0"/>
              <a:t> </a:t>
            </a:r>
            <a:r>
              <a:rPr lang="en-US" dirty="0" err="1"/>
              <a:t>kilpailuihin</a:t>
            </a:r>
            <a:endParaRPr lang="en-US" dirty="0"/>
          </a:p>
          <a:p>
            <a:r>
              <a:rPr lang="en-US" dirty="0"/>
              <a:t>Vie </a:t>
            </a:r>
            <a:r>
              <a:rPr lang="en-US" dirty="0" err="1"/>
              <a:t>kilpailutulokset</a:t>
            </a:r>
            <a:r>
              <a:rPr lang="en-US" dirty="0"/>
              <a:t> www-</a:t>
            </a:r>
            <a:r>
              <a:rPr lang="en-US" dirty="0" err="1"/>
              <a:t>sivuille</a:t>
            </a:r>
            <a:endParaRPr lang="en-US" dirty="0"/>
          </a:p>
          <a:p>
            <a:pPr marL="0" indent="0">
              <a:buNone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92315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E551A-E66D-4CDB-AC7E-9DBCFD91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Tähtiseuravastaava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A816B8-0C7F-4C57-AA7D-E4BB59CFB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Valvoo</a:t>
            </a:r>
            <a:r>
              <a:rPr lang="en-US" dirty="0"/>
              <a:t> </a:t>
            </a:r>
            <a:r>
              <a:rPr lang="en-US" dirty="0" err="1"/>
              <a:t>Tähtiseura-kriteerien</a:t>
            </a:r>
            <a:r>
              <a:rPr lang="en-US" dirty="0"/>
              <a:t> </a:t>
            </a:r>
            <a:r>
              <a:rPr lang="en-US" dirty="0" err="1"/>
              <a:t>täyttymistä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Tähtiseura-auditointeihin</a:t>
            </a:r>
            <a:r>
              <a:rPr lang="en-US" dirty="0"/>
              <a:t> </a:t>
            </a:r>
            <a:r>
              <a:rPr lang="en-US" dirty="0" err="1"/>
              <a:t>valmistautumisesta</a:t>
            </a:r>
            <a:endParaRPr lang="en-US" dirty="0"/>
          </a:p>
          <a:p>
            <a:r>
              <a:rPr lang="en-US" dirty="0" err="1"/>
              <a:t>Valvoo</a:t>
            </a:r>
            <a:r>
              <a:rPr lang="en-US" dirty="0"/>
              <a:t> </a:t>
            </a:r>
            <a:r>
              <a:rPr lang="en-US" dirty="0" err="1"/>
              <a:t>Tähtiseura-auditoinneissa</a:t>
            </a:r>
            <a:r>
              <a:rPr lang="en-US" dirty="0"/>
              <a:t> </a:t>
            </a:r>
            <a:r>
              <a:rPr lang="en-US" dirty="0" err="1"/>
              <a:t>saadun</a:t>
            </a:r>
            <a:r>
              <a:rPr lang="en-US" dirty="0"/>
              <a:t> </a:t>
            </a:r>
            <a:r>
              <a:rPr lang="en-US" dirty="0" err="1"/>
              <a:t>palautteen</a:t>
            </a:r>
            <a:r>
              <a:rPr lang="en-US" dirty="0"/>
              <a:t> </a:t>
            </a:r>
            <a:r>
              <a:rPr lang="en-US" dirty="0" err="1"/>
              <a:t>mukaisten</a:t>
            </a:r>
            <a:r>
              <a:rPr lang="en-US" dirty="0"/>
              <a:t> </a:t>
            </a:r>
            <a:r>
              <a:rPr lang="en-US" dirty="0" err="1"/>
              <a:t>toimenpiteiden</a:t>
            </a:r>
            <a:r>
              <a:rPr lang="en-US" dirty="0"/>
              <a:t> </a:t>
            </a:r>
            <a:r>
              <a:rPr lang="en-US" dirty="0" err="1"/>
              <a:t>toteuttamista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14298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E8A4BD-FDF3-441D-AD0D-96E4A57C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Johtokunta</a:t>
            </a:r>
            <a:r>
              <a:rPr lang="en-US" dirty="0"/>
              <a:t>	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9E42AF-FD17-4793-A7BC-C2865506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ylimpänä</a:t>
            </a:r>
            <a:r>
              <a:rPr lang="en-US" dirty="0"/>
              <a:t> </a:t>
            </a:r>
            <a:r>
              <a:rPr lang="en-US" dirty="0" err="1"/>
              <a:t>päättävänä</a:t>
            </a:r>
            <a:r>
              <a:rPr lang="en-US" dirty="0"/>
              <a:t>, </a:t>
            </a:r>
            <a:r>
              <a:rPr lang="en-US" dirty="0" err="1"/>
              <a:t>toimeenpanevana</a:t>
            </a:r>
            <a:r>
              <a:rPr lang="en-US" dirty="0"/>
              <a:t> ja </a:t>
            </a:r>
            <a:r>
              <a:rPr lang="en-US" dirty="0" err="1"/>
              <a:t>valvovana</a:t>
            </a:r>
            <a:r>
              <a:rPr lang="en-US" dirty="0"/>
              <a:t> </a:t>
            </a:r>
            <a:r>
              <a:rPr lang="en-US" dirty="0" err="1"/>
              <a:t>elimenä</a:t>
            </a:r>
            <a:endParaRPr lang="en-US" dirty="0"/>
          </a:p>
          <a:p>
            <a:r>
              <a:rPr lang="en-US" dirty="0" err="1"/>
              <a:t>suunnittelee</a:t>
            </a:r>
            <a:r>
              <a:rPr lang="en-US" dirty="0"/>
              <a:t> ja </a:t>
            </a:r>
            <a:r>
              <a:rPr lang="en-US" dirty="0" err="1"/>
              <a:t>kehittää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kokonaistoimintaa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johtaa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päämäärän</a:t>
            </a:r>
            <a:r>
              <a:rPr lang="en-US" dirty="0"/>
              <a:t>, </a:t>
            </a:r>
            <a:r>
              <a:rPr lang="en-US" dirty="0" err="1"/>
              <a:t>toimintalinjan</a:t>
            </a:r>
            <a:r>
              <a:rPr lang="en-US" dirty="0"/>
              <a:t> ja </a:t>
            </a:r>
            <a:r>
              <a:rPr lang="en-US" dirty="0" err="1"/>
              <a:t>tavoitteiden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vahvistaa</a:t>
            </a:r>
            <a:r>
              <a:rPr lang="en-US" dirty="0"/>
              <a:t> </a:t>
            </a:r>
            <a:r>
              <a:rPr lang="en-US" dirty="0" err="1"/>
              <a:t>tehtäväjaon</a:t>
            </a:r>
            <a:r>
              <a:rPr lang="en-US" dirty="0"/>
              <a:t> </a:t>
            </a:r>
            <a:r>
              <a:rPr lang="en-US" dirty="0" err="1"/>
              <a:t>keskuudessaan</a:t>
            </a:r>
            <a:r>
              <a:rPr lang="en-US" dirty="0"/>
              <a:t> (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nimeää</a:t>
            </a:r>
            <a:r>
              <a:rPr lang="en-US" dirty="0"/>
              <a:t> </a:t>
            </a:r>
            <a:r>
              <a:rPr lang="en-US" dirty="0" err="1"/>
              <a:t>tarvittavat</a:t>
            </a:r>
            <a:r>
              <a:rPr lang="en-US" dirty="0"/>
              <a:t> </a:t>
            </a:r>
            <a:r>
              <a:rPr lang="en-US" dirty="0" err="1"/>
              <a:t>toimikunnat</a:t>
            </a:r>
            <a:r>
              <a:rPr lang="en-US" dirty="0"/>
              <a:t> ja </a:t>
            </a:r>
            <a:r>
              <a:rPr lang="en-US" dirty="0" err="1"/>
              <a:t>työryhmät</a:t>
            </a:r>
            <a:r>
              <a:rPr lang="en-US" dirty="0"/>
              <a:t>)</a:t>
            </a:r>
          </a:p>
          <a:p>
            <a:r>
              <a:rPr lang="en-US" dirty="0" err="1"/>
              <a:t>vahvistaa</a:t>
            </a:r>
            <a:r>
              <a:rPr lang="en-US" dirty="0"/>
              <a:t> </a:t>
            </a:r>
            <a:r>
              <a:rPr lang="en-US" dirty="0" err="1"/>
              <a:t>vuosisuunnitelman</a:t>
            </a:r>
            <a:r>
              <a:rPr lang="en-US" dirty="0"/>
              <a:t>, </a:t>
            </a:r>
            <a:r>
              <a:rPr lang="en-US" dirty="0" err="1"/>
              <a:t>kilpailukalenterin</a:t>
            </a:r>
            <a:r>
              <a:rPr lang="en-US" dirty="0"/>
              <a:t> ja </a:t>
            </a:r>
            <a:r>
              <a:rPr lang="en-US" dirty="0" err="1"/>
              <a:t>valmennuksen</a:t>
            </a:r>
            <a:r>
              <a:rPr lang="en-US" dirty="0"/>
              <a:t> </a:t>
            </a:r>
            <a:r>
              <a:rPr lang="en-US" dirty="0" err="1"/>
              <a:t>kausitavoitteet</a:t>
            </a:r>
            <a:r>
              <a:rPr lang="en-US" dirty="0"/>
              <a:t> ja </a:t>
            </a:r>
            <a:r>
              <a:rPr lang="en-US" dirty="0" err="1"/>
              <a:t>keskeiset</a:t>
            </a:r>
            <a:r>
              <a:rPr lang="en-US" dirty="0"/>
              <a:t> </a:t>
            </a:r>
            <a:r>
              <a:rPr lang="en-US" dirty="0" err="1"/>
              <a:t>valmennusperiaatteet</a:t>
            </a:r>
            <a:r>
              <a:rPr lang="en-US" dirty="0"/>
              <a:t> </a:t>
            </a:r>
            <a:r>
              <a:rPr lang="en-US" dirty="0" err="1"/>
              <a:t>valmennustoimikunnan</a:t>
            </a:r>
            <a:r>
              <a:rPr lang="en-US" dirty="0"/>
              <a:t> </a:t>
            </a:r>
            <a:r>
              <a:rPr lang="en-US" dirty="0" err="1"/>
              <a:t>esityksestä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ulkopuolelle</a:t>
            </a:r>
            <a:r>
              <a:rPr lang="en-US" dirty="0"/>
              <a:t> </a:t>
            </a:r>
            <a:r>
              <a:rPr lang="en-US" dirty="0" err="1"/>
              <a:t>suuntautuvasta</a:t>
            </a:r>
            <a:r>
              <a:rPr lang="en-US" dirty="0"/>
              <a:t> </a:t>
            </a:r>
            <a:r>
              <a:rPr lang="en-US" dirty="0" err="1"/>
              <a:t>toiminnasta</a:t>
            </a:r>
            <a:endParaRPr lang="en-US" dirty="0"/>
          </a:p>
          <a:p>
            <a:r>
              <a:rPr lang="en-US" dirty="0" err="1"/>
              <a:t>päättää</a:t>
            </a:r>
            <a:r>
              <a:rPr lang="en-US" dirty="0"/>
              <a:t> </a:t>
            </a:r>
            <a:r>
              <a:rPr lang="en-US" dirty="0" err="1"/>
              <a:t>kausittaisista</a:t>
            </a:r>
            <a:r>
              <a:rPr lang="en-US" dirty="0"/>
              <a:t> </a:t>
            </a:r>
            <a:r>
              <a:rPr lang="en-US" dirty="0" err="1"/>
              <a:t>luistelumaksuista</a:t>
            </a:r>
            <a:endParaRPr lang="en-US" dirty="0"/>
          </a:p>
          <a:p>
            <a:r>
              <a:rPr lang="en-US" dirty="0" err="1"/>
              <a:t>kirjoittaa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nimen</a:t>
            </a:r>
            <a:r>
              <a:rPr lang="en-US" dirty="0"/>
              <a:t> </a:t>
            </a:r>
            <a:r>
              <a:rPr lang="en-US" dirty="0" err="1"/>
              <a:t>säännöissä</a:t>
            </a:r>
            <a:r>
              <a:rPr lang="en-US" dirty="0"/>
              <a:t> </a:t>
            </a:r>
            <a:r>
              <a:rPr lang="en-US" dirty="0" err="1"/>
              <a:t>mainittujen</a:t>
            </a:r>
            <a:r>
              <a:rPr lang="en-US" dirty="0"/>
              <a:t> </a:t>
            </a:r>
            <a:r>
              <a:rPr lang="en-US" dirty="0" err="1"/>
              <a:t>nimenkirjoitusoikeuksien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syys</a:t>
            </a:r>
            <a:r>
              <a:rPr lang="en-US" dirty="0"/>
              <a:t>- ja </a:t>
            </a:r>
            <a:r>
              <a:rPr lang="en-US" dirty="0" err="1"/>
              <a:t>kevätkokousten</a:t>
            </a:r>
            <a:r>
              <a:rPr lang="en-US" dirty="0"/>
              <a:t> </a:t>
            </a:r>
            <a:r>
              <a:rPr lang="en-US" dirty="0" err="1"/>
              <a:t>antamista</a:t>
            </a:r>
            <a:r>
              <a:rPr lang="en-US" dirty="0"/>
              <a:t> </a:t>
            </a:r>
            <a:r>
              <a:rPr lang="en-US" dirty="0" err="1"/>
              <a:t>velvoitteista</a:t>
            </a:r>
            <a:r>
              <a:rPr lang="en-US" dirty="0"/>
              <a:t> ja </a:t>
            </a:r>
            <a:r>
              <a:rPr lang="en-US" dirty="0" err="1"/>
              <a:t>huolehtii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toiminnan</a:t>
            </a:r>
            <a:r>
              <a:rPr lang="en-US" dirty="0"/>
              <a:t> </a:t>
            </a:r>
            <a:r>
              <a:rPr lang="en-US" dirty="0" err="1"/>
              <a:t>kehittämisestä</a:t>
            </a:r>
            <a:r>
              <a:rPr lang="en-US" dirty="0"/>
              <a:t> </a:t>
            </a:r>
            <a:r>
              <a:rPr lang="en-US" dirty="0" err="1"/>
              <a:t>jäsenistön</a:t>
            </a:r>
            <a:r>
              <a:rPr lang="en-US" dirty="0"/>
              <a:t> </a:t>
            </a:r>
            <a:r>
              <a:rPr lang="en-US" dirty="0" err="1"/>
              <a:t>tarpeiden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talouden</a:t>
            </a:r>
            <a:r>
              <a:rPr lang="en-US" dirty="0"/>
              <a:t> ja </a:t>
            </a:r>
            <a:r>
              <a:rPr lang="en-US" dirty="0" err="1"/>
              <a:t>tiedotustoiminnan</a:t>
            </a:r>
            <a:r>
              <a:rPr lang="en-US" dirty="0"/>
              <a:t> </a:t>
            </a:r>
            <a:r>
              <a:rPr lang="en-US" dirty="0" err="1"/>
              <a:t>hoitamisesta</a:t>
            </a:r>
            <a:endParaRPr lang="en-US" dirty="0"/>
          </a:p>
          <a:p>
            <a:r>
              <a:rPr lang="en-US" dirty="0" err="1"/>
              <a:t>tarvittaessa</a:t>
            </a:r>
            <a:r>
              <a:rPr lang="en-US" dirty="0"/>
              <a:t> </a:t>
            </a:r>
            <a:r>
              <a:rPr lang="en-US" dirty="0" err="1"/>
              <a:t>valitsee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erottaa</a:t>
            </a:r>
            <a:r>
              <a:rPr lang="en-US" dirty="0"/>
              <a:t> </a:t>
            </a:r>
            <a:r>
              <a:rPr lang="en-US" dirty="0" err="1"/>
              <a:t>seuraan</a:t>
            </a:r>
            <a:r>
              <a:rPr lang="en-US" dirty="0"/>
              <a:t> </a:t>
            </a:r>
            <a:r>
              <a:rPr lang="en-US" dirty="0" err="1"/>
              <a:t>palkatut</a:t>
            </a:r>
            <a:r>
              <a:rPr lang="en-US" dirty="0"/>
              <a:t> </a:t>
            </a:r>
            <a:r>
              <a:rPr lang="en-US" dirty="0" err="1"/>
              <a:t>työntekijät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sopii</a:t>
            </a:r>
            <a:r>
              <a:rPr lang="en-US" dirty="0"/>
              <a:t> </a:t>
            </a:r>
            <a:r>
              <a:rPr lang="en-US" dirty="0" err="1"/>
              <a:t>heidän</a:t>
            </a:r>
            <a:r>
              <a:rPr lang="en-US" dirty="0"/>
              <a:t> </a:t>
            </a:r>
            <a:r>
              <a:rPr lang="en-US" dirty="0" err="1"/>
              <a:t>eduistaan</a:t>
            </a:r>
            <a:r>
              <a:rPr lang="en-US" dirty="0"/>
              <a:t> </a:t>
            </a:r>
            <a:r>
              <a:rPr lang="en-US" dirty="0" err="1"/>
              <a:t>työnjakonsa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hoitaa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hankinnat</a:t>
            </a:r>
            <a:r>
              <a:rPr lang="en-US" dirty="0"/>
              <a:t> </a:t>
            </a:r>
            <a:r>
              <a:rPr lang="en-US" dirty="0" err="1"/>
              <a:t>hyvän</a:t>
            </a:r>
            <a:r>
              <a:rPr lang="en-US" dirty="0"/>
              <a:t> </a:t>
            </a:r>
            <a:r>
              <a:rPr lang="en-US" dirty="0" err="1"/>
              <a:t>hallintotavan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kokoontuu</a:t>
            </a:r>
            <a:r>
              <a:rPr lang="en-US" dirty="0"/>
              <a:t> 1-2 </a:t>
            </a:r>
            <a:r>
              <a:rPr lang="en-US" dirty="0" err="1"/>
              <a:t>kertaa</a:t>
            </a:r>
            <a:r>
              <a:rPr lang="en-US" dirty="0"/>
              <a:t> </a:t>
            </a:r>
            <a:r>
              <a:rPr lang="en-US" dirty="0" err="1"/>
              <a:t>kuukaudessa</a:t>
            </a:r>
            <a:endParaRPr lang="en-US" dirty="0"/>
          </a:p>
          <a:p>
            <a:endParaRPr lang="en-US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3335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2C263-39F1-4623-88E7-CBFCFF66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Puheenjohtajan</a:t>
            </a:r>
            <a:r>
              <a:rPr lang="en-US" dirty="0"/>
              <a:t> </a:t>
            </a:r>
            <a:r>
              <a:rPr lang="en-US" dirty="0" err="1"/>
              <a:t>tehtävät</a:t>
            </a:r>
            <a:r>
              <a:rPr lang="en-US" dirty="0"/>
              <a:t>	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74AFF6-BCC7-405A-9EA1-CE4F447C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toiminnasta</a:t>
            </a:r>
            <a:r>
              <a:rPr lang="en-US" dirty="0"/>
              <a:t>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toimintasuunnitelman</a:t>
            </a:r>
            <a:r>
              <a:rPr lang="en-US" dirty="0"/>
              <a:t>, </a:t>
            </a:r>
            <a:r>
              <a:rPr lang="en-US" dirty="0" err="1"/>
              <a:t>talousarvion</a:t>
            </a:r>
            <a:r>
              <a:rPr lang="en-US" dirty="0"/>
              <a:t> ja </a:t>
            </a:r>
            <a:r>
              <a:rPr lang="en-US" dirty="0" err="1"/>
              <a:t>toimintalinjan</a:t>
            </a:r>
            <a:r>
              <a:rPr lang="en-US" dirty="0"/>
              <a:t> </a:t>
            </a:r>
            <a:r>
              <a:rPr lang="en-US" dirty="0" err="1"/>
              <a:t>laatimisesta</a:t>
            </a:r>
            <a:r>
              <a:rPr lang="en-US" dirty="0"/>
              <a:t> ja </a:t>
            </a:r>
            <a:r>
              <a:rPr lang="en-US" dirty="0" err="1"/>
              <a:t>vuotuisesta</a:t>
            </a:r>
            <a:r>
              <a:rPr lang="en-US" dirty="0"/>
              <a:t> </a:t>
            </a:r>
            <a:r>
              <a:rPr lang="en-US" dirty="0" err="1"/>
              <a:t>päivittämisestä</a:t>
            </a:r>
            <a:endParaRPr lang="en-US" dirty="0"/>
          </a:p>
          <a:p>
            <a:r>
              <a:rPr lang="en-US" dirty="0" err="1"/>
              <a:t>Valvoo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taloutta</a:t>
            </a:r>
            <a:r>
              <a:rPr lang="en-US" dirty="0"/>
              <a:t>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  <a:p>
            <a:r>
              <a:rPr lang="en-US" dirty="0" err="1"/>
              <a:t>Kehittää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toimintaa</a:t>
            </a:r>
            <a:r>
              <a:rPr lang="en-US" dirty="0"/>
              <a:t> </a:t>
            </a:r>
            <a:r>
              <a:rPr lang="en-US" dirty="0" err="1"/>
              <a:t>tavoitteiden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  <a:p>
            <a:r>
              <a:rPr lang="en-US" dirty="0" err="1"/>
              <a:t>Tekee</a:t>
            </a:r>
            <a:r>
              <a:rPr lang="en-US" dirty="0"/>
              <a:t> </a:t>
            </a:r>
            <a:r>
              <a:rPr lang="en-US" dirty="0" err="1"/>
              <a:t>valmentajasopimukset</a:t>
            </a:r>
            <a:r>
              <a:rPr lang="en-US" dirty="0"/>
              <a:t> ja </a:t>
            </a:r>
            <a:r>
              <a:rPr lang="en-US" dirty="0" err="1"/>
              <a:t>päättää</a:t>
            </a:r>
            <a:r>
              <a:rPr lang="en-US" dirty="0"/>
              <a:t>,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johtokunnasta</a:t>
            </a:r>
            <a:r>
              <a:rPr lang="en-US" dirty="0"/>
              <a:t> </a:t>
            </a:r>
            <a:r>
              <a:rPr lang="en-US" dirty="0" err="1"/>
              <a:t>osallistuu</a:t>
            </a:r>
            <a:r>
              <a:rPr lang="en-US" dirty="0"/>
              <a:t> </a:t>
            </a:r>
            <a:r>
              <a:rPr lang="en-US" dirty="0" err="1"/>
              <a:t>valmentajien</a:t>
            </a:r>
            <a:r>
              <a:rPr lang="en-US" dirty="0"/>
              <a:t> </a:t>
            </a:r>
            <a:r>
              <a:rPr lang="en-US" dirty="0" err="1"/>
              <a:t>rekrytointiprosesseihin</a:t>
            </a:r>
            <a:r>
              <a:rPr lang="en-US" dirty="0"/>
              <a:t> </a:t>
            </a:r>
          </a:p>
          <a:p>
            <a:r>
              <a:rPr lang="en-US" dirty="0" err="1"/>
              <a:t>Hoitaa</a:t>
            </a:r>
            <a:r>
              <a:rPr lang="en-US" dirty="0"/>
              <a:t> </a:t>
            </a:r>
            <a:r>
              <a:rPr lang="en-US" dirty="0" err="1"/>
              <a:t>suhteita</a:t>
            </a:r>
            <a:r>
              <a:rPr lang="en-US" dirty="0"/>
              <a:t> </a:t>
            </a:r>
            <a:r>
              <a:rPr lang="en-US" dirty="0" err="1"/>
              <a:t>yhteistyökumppaneihin</a:t>
            </a:r>
            <a:r>
              <a:rPr lang="en-US" dirty="0"/>
              <a:t> ja </a:t>
            </a:r>
            <a:r>
              <a:rPr lang="en-US" dirty="0" err="1"/>
              <a:t>edustaa</a:t>
            </a:r>
            <a:r>
              <a:rPr lang="en-US" dirty="0"/>
              <a:t> </a:t>
            </a:r>
            <a:r>
              <a:rPr lang="en-US" dirty="0" err="1"/>
              <a:t>seuraa</a:t>
            </a:r>
            <a:endParaRPr lang="en-US" dirty="0"/>
          </a:p>
          <a:p>
            <a:r>
              <a:rPr lang="en-US" dirty="0" err="1"/>
              <a:t>Kutsuu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jäsenet</a:t>
            </a:r>
            <a:r>
              <a:rPr lang="en-US" dirty="0"/>
              <a:t> </a:t>
            </a:r>
            <a:r>
              <a:rPr lang="en-US" dirty="0" err="1"/>
              <a:t>kokouksiin</a:t>
            </a:r>
            <a:r>
              <a:rPr lang="en-US" dirty="0"/>
              <a:t> ja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jäsenet</a:t>
            </a:r>
            <a:r>
              <a:rPr lang="en-US" dirty="0"/>
              <a:t> </a:t>
            </a:r>
            <a:r>
              <a:rPr lang="en-US" dirty="0" err="1"/>
              <a:t>sääntömääräisiin</a:t>
            </a:r>
            <a:r>
              <a:rPr lang="en-US" dirty="0"/>
              <a:t> </a:t>
            </a:r>
            <a:r>
              <a:rPr lang="en-US" dirty="0" err="1"/>
              <a:t>kokouksiin</a:t>
            </a:r>
            <a:endParaRPr lang="en-US" dirty="0"/>
          </a:p>
          <a:p>
            <a:r>
              <a:rPr lang="en-US" dirty="0" err="1"/>
              <a:t>Valvoo</a:t>
            </a:r>
            <a:r>
              <a:rPr lang="en-US" dirty="0"/>
              <a:t> </a:t>
            </a:r>
            <a:r>
              <a:rPr lang="en-US" dirty="0" err="1"/>
              <a:t>Tähtiseura-ideologian</a:t>
            </a:r>
            <a:r>
              <a:rPr lang="en-US" dirty="0"/>
              <a:t> </a:t>
            </a:r>
            <a:r>
              <a:rPr lang="en-US" dirty="0" err="1"/>
              <a:t>toteutumista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toiminnassa</a:t>
            </a:r>
            <a:endParaRPr lang="en-US" dirty="0"/>
          </a:p>
          <a:p>
            <a:endParaRPr lang="en-US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338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98B7E4-430D-49DC-99B8-854C91BB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Hallintotiimi</a:t>
            </a:r>
            <a:r>
              <a:rPr lang="en-US" dirty="0"/>
              <a:t> (</a:t>
            </a:r>
            <a:r>
              <a:rPr lang="en-US" dirty="0" err="1"/>
              <a:t>pj</a:t>
            </a:r>
            <a:r>
              <a:rPr lang="en-US" dirty="0"/>
              <a:t>, </a:t>
            </a:r>
            <a:r>
              <a:rPr lang="en-US" dirty="0" err="1"/>
              <a:t>vara-pj</a:t>
            </a:r>
            <a:r>
              <a:rPr lang="en-US" dirty="0"/>
              <a:t>, </a:t>
            </a:r>
            <a:r>
              <a:rPr lang="en-US" dirty="0" err="1"/>
              <a:t>sihteeri</a:t>
            </a:r>
            <a:r>
              <a:rPr lang="en-US" dirty="0"/>
              <a:t>)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6A0F3D-C299-434F-AE93-5FAFCA2E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Huolehtii</a:t>
            </a:r>
            <a:r>
              <a:rPr lang="en-US" dirty="0"/>
              <a:t> </a:t>
            </a:r>
            <a:r>
              <a:rPr lang="en-US" dirty="0" err="1"/>
              <a:t>kirjanpidon</a:t>
            </a:r>
            <a:r>
              <a:rPr lang="en-US" dirty="0"/>
              <a:t> ja </a:t>
            </a:r>
            <a:r>
              <a:rPr lang="en-US" dirty="0" err="1"/>
              <a:t>talousseurannan</a:t>
            </a:r>
            <a:r>
              <a:rPr lang="en-US" dirty="0"/>
              <a:t> </a:t>
            </a:r>
            <a:r>
              <a:rPr lang="en-US" dirty="0" err="1"/>
              <a:t>tarkoituksenmukaisuudesta</a:t>
            </a:r>
            <a:r>
              <a:rPr lang="en-US" dirty="0"/>
              <a:t> ja </a:t>
            </a:r>
            <a:r>
              <a:rPr lang="en-US" dirty="0" err="1"/>
              <a:t>huolellisesta</a:t>
            </a:r>
            <a:r>
              <a:rPr lang="en-US" dirty="0"/>
              <a:t> </a:t>
            </a:r>
            <a:r>
              <a:rPr lang="en-US" dirty="0" err="1"/>
              <a:t>järjestämisestä</a:t>
            </a:r>
            <a:endParaRPr lang="en-US" dirty="0"/>
          </a:p>
          <a:p>
            <a:r>
              <a:rPr lang="en-US" dirty="0" err="1"/>
              <a:t>Valmistelee</a:t>
            </a:r>
            <a:r>
              <a:rPr lang="en-US" dirty="0"/>
              <a:t> </a:t>
            </a:r>
            <a:r>
              <a:rPr lang="en-US" dirty="0" err="1"/>
              <a:t>talousarvion</a:t>
            </a:r>
            <a:r>
              <a:rPr lang="en-US" dirty="0"/>
              <a:t> ja </a:t>
            </a:r>
            <a:r>
              <a:rPr lang="en-US" dirty="0" err="1"/>
              <a:t>tilinpäätöksen</a:t>
            </a:r>
            <a:endParaRPr lang="en-US" dirty="0"/>
          </a:p>
          <a:p>
            <a:r>
              <a:rPr lang="en-US" dirty="0" err="1"/>
              <a:t>Valmistelee</a:t>
            </a:r>
            <a:r>
              <a:rPr lang="en-US" dirty="0"/>
              <a:t> ja </a:t>
            </a:r>
            <a:r>
              <a:rPr lang="en-US" dirty="0" err="1"/>
              <a:t>laskee</a:t>
            </a:r>
            <a:r>
              <a:rPr lang="en-US" dirty="0"/>
              <a:t> </a:t>
            </a:r>
            <a:r>
              <a:rPr lang="en-US" dirty="0" err="1"/>
              <a:t>luistelumaksut</a:t>
            </a:r>
            <a:r>
              <a:rPr lang="en-US" dirty="0"/>
              <a:t> </a:t>
            </a:r>
            <a:r>
              <a:rPr lang="en-US" dirty="0" err="1"/>
              <a:t>kaudelle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taloudesta</a:t>
            </a:r>
            <a:r>
              <a:rPr lang="en-US" dirty="0"/>
              <a:t>: </a:t>
            </a:r>
            <a:r>
              <a:rPr lang="en-US" dirty="0" err="1"/>
              <a:t>laskujen</a:t>
            </a:r>
            <a:r>
              <a:rPr lang="en-US" dirty="0"/>
              <a:t> ja </a:t>
            </a:r>
            <a:r>
              <a:rPr lang="en-US" dirty="0" err="1"/>
              <a:t>palkkojen</a:t>
            </a:r>
            <a:r>
              <a:rPr lang="en-US" dirty="0"/>
              <a:t> </a:t>
            </a:r>
            <a:r>
              <a:rPr lang="en-US" dirty="0" err="1"/>
              <a:t>maksusta</a:t>
            </a:r>
            <a:r>
              <a:rPr lang="en-US" dirty="0"/>
              <a:t>, </a:t>
            </a:r>
            <a:r>
              <a:rPr lang="en-US" dirty="0" err="1"/>
              <a:t>maksuvalmiuden</a:t>
            </a:r>
            <a:r>
              <a:rPr lang="en-US" dirty="0"/>
              <a:t> </a:t>
            </a:r>
            <a:r>
              <a:rPr lang="en-US" dirty="0" err="1"/>
              <a:t>ylläpitämisestä</a:t>
            </a:r>
            <a:r>
              <a:rPr lang="en-US" dirty="0"/>
              <a:t>, </a:t>
            </a:r>
            <a:r>
              <a:rPr lang="en-US" dirty="0" err="1"/>
              <a:t>kassasta</a:t>
            </a:r>
            <a:r>
              <a:rPr lang="en-US" dirty="0"/>
              <a:t>, </a:t>
            </a:r>
            <a:r>
              <a:rPr lang="en-US" dirty="0" err="1"/>
              <a:t>laskutuksesta</a:t>
            </a:r>
            <a:r>
              <a:rPr lang="en-US" dirty="0"/>
              <a:t> ja </a:t>
            </a:r>
            <a:r>
              <a:rPr lang="en-US" dirty="0" err="1"/>
              <a:t>saatavien</a:t>
            </a:r>
            <a:r>
              <a:rPr lang="en-US" dirty="0"/>
              <a:t> </a:t>
            </a:r>
            <a:r>
              <a:rPr lang="en-US" dirty="0" err="1"/>
              <a:t>hallinnasta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9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6CF61A-53B7-4A69-B402-BCF4018D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Sihteeri</a:t>
            </a:r>
            <a:r>
              <a:rPr lang="en-US" dirty="0"/>
              <a:t>	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6FF5DB-0069-421B-9871-FDBB308B1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pöytäkirjaa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kokouksissa</a:t>
            </a:r>
            <a:endParaRPr lang="en-US" dirty="0"/>
          </a:p>
          <a:p>
            <a:r>
              <a:rPr lang="en-US" dirty="0" err="1"/>
              <a:t>Valvoo</a:t>
            </a:r>
            <a:r>
              <a:rPr lang="en-US" dirty="0"/>
              <a:t> </a:t>
            </a:r>
            <a:r>
              <a:rPr lang="en-US" dirty="0" err="1"/>
              <a:t>hyvän</a:t>
            </a:r>
            <a:r>
              <a:rPr lang="en-US" dirty="0"/>
              <a:t> </a:t>
            </a:r>
            <a:r>
              <a:rPr lang="en-US" dirty="0" err="1"/>
              <a:t>hallintotavan</a:t>
            </a:r>
            <a:r>
              <a:rPr lang="en-US" dirty="0"/>
              <a:t> ja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toimintasääntöjen</a:t>
            </a:r>
            <a:r>
              <a:rPr lang="en-US" dirty="0"/>
              <a:t> </a:t>
            </a:r>
            <a:r>
              <a:rPr lang="en-US" dirty="0" err="1"/>
              <a:t>toteutumista</a:t>
            </a:r>
            <a:endParaRPr lang="en-US" dirty="0"/>
          </a:p>
          <a:p>
            <a:r>
              <a:rPr lang="en-US" dirty="0" err="1"/>
              <a:t>Osallistuu</a:t>
            </a:r>
            <a:r>
              <a:rPr lang="en-US" dirty="0"/>
              <a:t> </a:t>
            </a:r>
            <a:r>
              <a:rPr lang="en-US" dirty="0" err="1"/>
              <a:t>tiedottamiseen</a:t>
            </a:r>
            <a:r>
              <a:rPr lang="en-US" dirty="0"/>
              <a:t> ja </a:t>
            </a:r>
            <a:r>
              <a:rPr lang="en-US" dirty="0" err="1"/>
              <a:t>verkkosivujen</a:t>
            </a:r>
            <a:r>
              <a:rPr lang="en-US" dirty="0"/>
              <a:t> </a:t>
            </a:r>
            <a:r>
              <a:rPr lang="en-US" dirty="0" err="1"/>
              <a:t>ylläpitämiseen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jäsenkyselyiden</a:t>
            </a:r>
            <a:r>
              <a:rPr lang="en-US" dirty="0"/>
              <a:t> </a:t>
            </a:r>
            <a:r>
              <a:rPr lang="en-US" dirty="0" err="1"/>
              <a:t>toteuttamisesta</a:t>
            </a:r>
            <a:r>
              <a:rPr lang="en-US" dirty="0"/>
              <a:t> 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7353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DE8B1C-6F69-4597-B5C6-BF3A3C58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Talousvastaava</a:t>
            </a:r>
            <a:r>
              <a:rPr lang="en-US" dirty="0"/>
              <a:t>	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73E089-BDAB-4125-B62E-5DBC19F95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Huolehtii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talous</a:t>
            </a:r>
            <a:r>
              <a:rPr lang="en-US" dirty="0"/>
              <a:t> on </a:t>
            </a:r>
            <a:r>
              <a:rPr lang="en-US" dirty="0" err="1"/>
              <a:t>hoidettu</a:t>
            </a:r>
            <a:r>
              <a:rPr lang="en-US" dirty="0"/>
              <a:t> </a:t>
            </a:r>
            <a:r>
              <a:rPr lang="en-US" dirty="0" err="1"/>
              <a:t>huolellisesti</a:t>
            </a:r>
            <a:r>
              <a:rPr lang="en-US" dirty="0"/>
              <a:t> ja </a:t>
            </a:r>
            <a:r>
              <a:rPr lang="en-US" dirty="0" err="1"/>
              <a:t>hyvän</a:t>
            </a:r>
            <a:r>
              <a:rPr lang="en-US" dirty="0"/>
              <a:t> </a:t>
            </a:r>
            <a:r>
              <a:rPr lang="en-US" dirty="0" err="1"/>
              <a:t>hallintotavan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endParaRPr lang="en-US" dirty="0"/>
          </a:p>
          <a:p>
            <a:r>
              <a:rPr lang="en-US" dirty="0" err="1"/>
              <a:t>Seuraa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taloutta</a:t>
            </a:r>
            <a:r>
              <a:rPr lang="en-US" dirty="0"/>
              <a:t> ja </a:t>
            </a:r>
            <a:r>
              <a:rPr lang="en-US" dirty="0" err="1"/>
              <a:t>ilmoittaa</a:t>
            </a:r>
            <a:r>
              <a:rPr lang="en-US" dirty="0"/>
              <a:t> </a:t>
            </a:r>
            <a:r>
              <a:rPr lang="en-US" dirty="0" err="1"/>
              <a:t>siitä</a:t>
            </a:r>
            <a:r>
              <a:rPr lang="en-US" dirty="0"/>
              <a:t> </a:t>
            </a:r>
            <a:r>
              <a:rPr lang="en-US" dirty="0" err="1"/>
              <a:t>säännöllisesti</a:t>
            </a:r>
            <a:r>
              <a:rPr lang="en-US" dirty="0"/>
              <a:t> </a:t>
            </a:r>
            <a:r>
              <a:rPr lang="en-US" dirty="0" err="1"/>
              <a:t>johtokunnan</a:t>
            </a:r>
            <a:r>
              <a:rPr lang="en-US" dirty="0"/>
              <a:t> </a:t>
            </a:r>
            <a:r>
              <a:rPr lang="en-US" dirty="0" err="1"/>
              <a:t>kokouksissa</a:t>
            </a:r>
            <a:endParaRPr lang="en-US" dirty="0"/>
          </a:p>
          <a:p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yhteyttä</a:t>
            </a:r>
            <a:r>
              <a:rPr lang="en-US" dirty="0"/>
              <a:t> </a:t>
            </a:r>
            <a:r>
              <a:rPr lang="en-US" dirty="0" err="1"/>
              <a:t>kirjanpitäjään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kirjanpidon</a:t>
            </a:r>
            <a:r>
              <a:rPr lang="en-US" dirty="0"/>
              <a:t> ja </a:t>
            </a:r>
            <a:r>
              <a:rPr lang="en-US" dirty="0" err="1"/>
              <a:t>tilinpäätöksen</a:t>
            </a:r>
            <a:r>
              <a:rPr lang="en-US" dirty="0"/>
              <a:t> </a:t>
            </a:r>
            <a:r>
              <a:rPr lang="en-US" dirty="0" err="1"/>
              <a:t>laatimiseksi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9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0DE32A-BA75-4314-8009-A038ACB0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Viestintä</a:t>
            </a:r>
            <a:r>
              <a:rPr lang="en-US" dirty="0"/>
              <a:t>- ja </a:t>
            </a:r>
            <a:r>
              <a:rPr lang="en-US" dirty="0" err="1"/>
              <a:t>markkinointivastaava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E042D2-02AF-4454-A886-B8F243EC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markkinoinnista</a:t>
            </a:r>
            <a:r>
              <a:rPr lang="en-US" dirty="0"/>
              <a:t>, </a:t>
            </a:r>
            <a:r>
              <a:rPr lang="en-US" dirty="0" err="1"/>
              <a:t>ulkoisesta</a:t>
            </a:r>
            <a:r>
              <a:rPr lang="en-US" dirty="0"/>
              <a:t> </a:t>
            </a:r>
            <a:r>
              <a:rPr lang="en-US" dirty="0" err="1"/>
              <a:t>viestinnästä</a:t>
            </a:r>
            <a:r>
              <a:rPr lang="en-US" dirty="0"/>
              <a:t> ja </a:t>
            </a:r>
            <a:r>
              <a:rPr lang="en-US" dirty="0" err="1"/>
              <a:t>sisäisestä</a:t>
            </a:r>
            <a:r>
              <a:rPr lang="en-US" dirty="0"/>
              <a:t> </a:t>
            </a:r>
            <a:r>
              <a:rPr lang="en-US" dirty="0" err="1"/>
              <a:t>tiedottamisesta</a:t>
            </a:r>
            <a:r>
              <a:rPr lang="en-US" dirty="0"/>
              <a:t> </a:t>
            </a:r>
            <a:r>
              <a:rPr lang="en-US" dirty="0" err="1"/>
              <a:t>siltä</a:t>
            </a:r>
            <a:r>
              <a:rPr lang="en-US" dirty="0"/>
              <a:t> </a:t>
            </a:r>
            <a:r>
              <a:rPr lang="en-US" dirty="0" err="1"/>
              <a:t>osin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se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koske</a:t>
            </a:r>
            <a:r>
              <a:rPr lang="en-US" dirty="0"/>
              <a:t> </a:t>
            </a:r>
            <a:r>
              <a:rPr lang="en-US" dirty="0" err="1"/>
              <a:t>erikseen</a:t>
            </a:r>
            <a:r>
              <a:rPr lang="en-US" dirty="0"/>
              <a:t> </a:t>
            </a:r>
            <a:r>
              <a:rPr lang="en-US" dirty="0" err="1"/>
              <a:t>nimettyjen</a:t>
            </a:r>
            <a:r>
              <a:rPr lang="en-US" dirty="0"/>
              <a:t> </a:t>
            </a:r>
            <a:r>
              <a:rPr lang="en-US" dirty="0" err="1"/>
              <a:t>tiimien</a:t>
            </a:r>
            <a:r>
              <a:rPr lang="en-US" dirty="0"/>
              <a:t> </a:t>
            </a:r>
            <a:r>
              <a:rPr lang="en-US" dirty="0" err="1"/>
              <a:t>asioiden</a:t>
            </a:r>
            <a:r>
              <a:rPr lang="en-US" dirty="0"/>
              <a:t> </a:t>
            </a:r>
            <a:r>
              <a:rPr lang="en-US" dirty="0" err="1"/>
              <a:t>tiedottamista</a:t>
            </a:r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9793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AD8447-4FDF-42C5-B2F6-81DDE5E6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Valmennustoimikunta</a:t>
            </a:r>
            <a:r>
              <a:rPr lang="en-US" dirty="0"/>
              <a:t>	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CA291C-4493-4047-9012-4F53D2C71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Valmennustoimikunta</a:t>
            </a:r>
            <a:r>
              <a:rPr lang="en-US" dirty="0"/>
              <a:t> </a:t>
            </a:r>
            <a:r>
              <a:rPr lang="en-US" dirty="0" err="1"/>
              <a:t>kokoontuu</a:t>
            </a:r>
            <a:r>
              <a:rPr lang="en-US" dirty="0"/>
              <a:t> </a:t>
            </a:r>
            <a:r>
              <a:rPr lang="en-US" dirty="0" err="1"/>
              <a:t>vähintään</a:t>
            </a:r>
            <a:r>
              <a:rPr lang="en-US" dirty="0"/>
              <a:t> 2 </a:t>
            </a:r>
            <a:r>
              <a:rPr lang="en-US" dirty="0" err="1"/>
              <a:t>kertaa</a:t>
            </a:r>
            <a:r>
              <a:rPr lang="en-US" dirty="0"/>
              <a:t> </a:t>
            </a:r>
            <a:r>
              <a:rPr lang="en-US" dirty="0" err="1"/>
              <a:t>kaudessa</a:t>
            </a:r>
            <a:r>
              <a:rPr lang="en-US" dirty="0"/>
              <a:t> ja </a:t>
            </a:r>
            <a:r>
              <a:rPr lang="en-US" dirty="0" err="1"/>
              <a:t>osallistuu</a:t>
            </a:r>
            <a:r>
              <a:rPr lang="en-US" dirty="0"/>
              <a:t> </a:t>
            </a:r>
            <a:r>
              <a:rPr lang="en-US" dirty="0" err="1"/>
              <a:t>luistelu</a:t>
            </a:r>
            <a:r>
              <a:rPr lang="en-US" dirty="0"/>
              <a:t>- ja </a:t>
            </a:r>
            <a:r>
              <a:rPr lang="en-US" dirty="0" err="1"/>
              <a:t>oheisvalmennusten</a:t>
            </a:r>
            <a:r>
              <a:rPr lang="en-US" dirty="0"/>
              <a:t> </a:t>
            </a:r>
            <a:r>
              <a:rPr lang="en-US" dirty="0" err="1"/>
              <a:t>kausisuunnitelmien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valmennusperiaatteiden</a:t>
            </a:r>
            <a:r>
              <a:rPr lang="en-US" dirty="0"/>
              <a:t> </a:t>
            </a:r>
            <a:r>
              <a:rPr lang="en-US" dirty="0" err="1"/>
              <a:t>laatimiseen</a:t>
            </a:r>
            <a:r>
              <a:rPr lang="en-US" dirty="0"/>
              <a:t> </a:t>
            </a:r>
            <a:r>
              <a:rPr lang="en-US" dirty="0" err="1"/>
              <a:t>kilpa</a:t>
            </a:r>
            <a:r>
              <a:rPr lang="en-US" dirty="0"/>
              <a:t>- ja </a:t>
            </a:r>
            <a:r>
              <a:rPr lang="en-US" dirty="0" err="1"/>
              <a:t>harrastajatoiminnassa</a:t>
            </a:r>
            <a:endParaRPr lang="en-US" dirty="0"/>
          </a:p>
          <a:p>
            <a:r>
              <a:rPr lang="en-US" dirty="0" err="1"/>
              <a:t>Tavoitteena</a:t>
            </a:r>
            <a:r>
              <a:rPr lang="en-US" dirty="0"/>
              <a:t> on,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valmennussuunnitelmaan</a:t>
            </a:r>
            <a:r>
              <a:rPr lang="en-US" dirty="0"/>
              <a:t> on </a:t>
            </a:r>
            <a:r>
              <a:rPr lang="en-US" dirty="0" err="1"/>
              <a:t>dokumentoitu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valmennuksen</a:t>
            </a:r>
            <a:r>
              <a:rPr lang="en-US" dirty="0"/>
              <a:t> </a:t>
            </a:r>
            <a:r>
              <a:rPr lang="en-US" dirty="0" err="1"/>
              <a:t>luistelu</a:t>
            </a:r>
            <a:r>
              <a:rPr lang="en-US" dirty="0"/>
              <a:t>- ja </a:t>
            </a:r>
            <a:r>
              <a:rPr lang="en-US" dirty="0" err="1"/>
              <a:t>oheisharjoittelun</a:t>
            </a:r>
            <a:r>
              <a:rPr lang="en-US" dirty="0"/>
              <a:t> </a:t>
            </a:r>
            <a:r>
              <a:rPr lang="en-US" dirty="0" err="1"/>
              <a:t>vuosikello</a:t>
            </a:r>
            <a:endParaRPr lang="en-US" dirty="0"/>
          </a:p>
          <a:p>
            <a:pPr lvl="1"/>
            <a:r>
              <a:rPr lang="en-US" dirty="0" err="1"/>
              <a:t>kilpailukalenteri</a:t>
            </a:r>
            <a:endParaRPr lang="en-US" dirty="0"/>
          </a:p>
          <a:p>
            <a:pPr lvl="1"/>
            <a:r>
              <a:rPr lang="en-US" dirty="0" err="1"/>
              <a:t>valmentajien</a:t>
            </a:r>
            <a:r>
              <a:rPr lang="en-US" dirty="0"/>
              <a:t> </a:t>
            </a:r>
            <a:r>
              <a:rPr lang="en-US" dirty="0" err="1"/>
              <a:t>työnjaon</a:t>
            </a:r>
            <a:r>
              <a:rPr lang="en-US" dirty="0"/>
              <a:t> </a:t>
            </a:r>
            <a:r>
              <a:rPr lang="en-US" dirty="0" err="1"/>
              <a:t>periaatteet</a:t>
            </a:r>
            <a:r>
              <a:rPr lang="en-US" dirty="0"/>
              <a:t> </a:t>
            </a:r>
            <a:r>
              <a:rPr lang="en-US" dirty="0" err="1"/>
              <a:t>kaudelle</a:t>
            </a:r>
            <a:endParaRPr lang="en-US" dirty="0"/>
          </a:p>
          <a:p>
            <a:pPr lvl="1"/>
            <a:r>
              <a:rPr lang="en-US" dirty="0" err="1"/>
              <a:t>yksilö</a:t>
            </a:r>
            <a:r>
              <a:rPr lang="en-US" dirty="0"/>
              <a:t>- ja </a:t>
            </a:r>
            <a:r>
              <a:rPr lang="en-US" dirty="0" err="1"/>
              <a:t>ryhmätavoitteet</a:t>
            </a:r>
            <a:r>
              <a:rPr lang="en-US" dirty="0"/>
              <a:t>, </a:t>
            </a:r>
            <a:r>
              <a:rPr lang="en-US" dirty="0" err="1"/>
              <a:t>ryhmäjaot</a:t>
            </a:r>
            <a:r>
              <a:rPr lang="en-US" dirty="0"/>
              <a:t>, </a:t>
            </a:r>
            <a:r>
              <a:rPr lang="en-US" dirty="0" err="1"/>
              <a:t>mahdolliset</a:t>
            </a:r>
            <a:r>
              <a:rPr lang="en-US" dirty="0"/>
              <a:t> </a:t>
            </a:r>
            <a:r>
              <a:rPr lang="en-US" dirty="0" err="1"/>
              <a:t>siirrot</a:t>
            </a:r>
            <a:r>
              <a:rPr lang="en-US" dirty="0"/>
              <a:t> </a:t>
            </a:r>
            <a:r>
              <a:rPr lang="en-US" dirty="0" err="1"/>
              <a:t>sekä</a:t>
            </a:r>
            <a:endParaRPr lang="en-US" dirty="0"/>
          </a:p>
          <a:p>
            <a:pPr lvl="1"/>
            <a:r>
              <a:rPr lang="en-US" dirty="0" err="1"/>
              <a:t>valmentajen</a:t>
            </a:r>
            <a:r>
              <a:rPr lang="en-US" dirty="0"/>
              <a:t> ja </a:t>
            </a:r>
            <a:r>
              <a:rPr lang="en-US" dirty="0" err="1"/>
              <a:t>ohjaajien</a:t>
            </a:r>
            <a:r>
              <a:rPr lang="en-US" dirty="0"/>
              <a:t> </a:t>
            </a:r>
            <a:r>
              <a:rPr lang="en-US" dirty="0" err="1"/>
              <a:t>osaamisen</a:t>
            </a:r>
            <a:r>
              <a:rPr lang="en-US" dirty="0"/>
              <a:t> </a:t>
            </a:r>
            <a:r>
              <a:rPr lang="en-US" dirty="0" err="1"/>
              <a:t>kehittämisen</a:t>
            </a:r>
            <a:r>
              <a:rPr lang="en-US" dirty="0"/>
              <a:t> </a:t>
            </a:r>
            <a:r>
              <a:rPr lang="en-US" dirty="0" err="1"/>
              <a:t>suunnitelmat</a:t>
            </a:r>
            <a:r>
              <a:rPr lang="en-US" dirty="0"/>
              <a:t>.</a:t>
            </a:r>
          </a:p>
          <a:p>
            <a:r>
              <a:rPr lang="en-US" dirty="0" err="1"/>
              <a:t>Kausisuunnitelman</a:t>
            </a:r>
            <a:r>
              <a:rPr lang="en-US" dirty="0"/>
              <a:t>, </a:t>
            </a:r>
            <a:r>
              <a:rPr lang="en-US" dirty="0" err="1"/>
              <a:t>kilpailukalenterin</a:t>
            </a:r>
            <a:r>
              <a:rPr lang="en-US" dirty="0"/>
              <a:t> ja </a:t>
            </a:r>
            <a:r>
              <a:rPr lang="en-US" dirty="0" err="1"/>
              <a:t>valmennusperiaatteet</a:t>
            </a:r>
            <a:r>
              <a:rPr lang="en-US" dirty="0"/>
              <a:t> </a:t>
            </a:r>
            <a:r>
              <a:rPr lang="en-US" dirty="0" err="1"/>
              <a:t>esitellään</a:t>
            </a:r>
            <a:r>
              <a:rPr lang="en-US" dirty="0"/>
              <a:t> </a:t>
            </a:r>
            <a:r>
              <a:rPr lang="en-US" dirty="0" err="1"/>
              <a:t>johtokunnalle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hyväksyy</a:t>
            </a:r>
            <a:r>
              <a:rPr lang="en-US" dirty="0"/>
              <a:t> ne </a:t>
            </a:r>
            <a:r>
              <a:rPr lang="en-US" dirty="0" err="1"/>
              <a:t>osaksi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toimintasuunnitelmaa</a:t>
            </a:r>
            <a:endParaRPr lang="en-US" dirty="0"/>
          </a:p>
          <a:p>
            <a:r>
              <a:rPr lang="en-US" dirty="0" err="1"/>
              <a:t>Valmennustoimikunnan</a:t>
            </a:r>
            <a:r>
              <a:rPr lang="en-US" dirty="0"/>
              <a:t> </a:t>
            </a:r>
            <a:r>
              <a:rPr lang="en-US" dirty="0" err="1"/>
              <a:t>palavereista</a:t>
            </a:r>
            <a:r>
              <a:rPr lang="en-US" dirty="0"/>
              <a:t> </a:t>
            </a:r>
            <a:r>
              <a:rPr lang="en-US" dirty="0" err="1"/>
              <a:t>kirjoitetaan</a:t>
            </a:r>
            <a:r>
              <a:rPr lang="en-US" dirty="0"/>
              <a:t> </a:t>
            </a:r>
            <a:r>
              <a:rPr lang="en-US" dirty="0" err="1"/>
              <a:t>muistio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toimitetaan</a:t>
            </a:r>
            <a:r>
              <a:rPr lang="en-US" dirty="0"/>
              <a:t> </a:t>
            </a:r>
            <a:r>
              <a:rPr lang="en-US" dirty="0" err="1"/>
              <a:t>tiedoksi</a:t>
            </a:r>
            <a:r>
              <a:rPr lang="en-US" dirty="0"/>
              <a:t> </a:t>
            </a:r>
            <a:r>
              <a:rPr lang="en-US" dirty="0" err="1"/>
              <a:t>johtokunnalle</a:t>
            </a:r>
            <a:endParaRPr lang="en-US" dirty="0"/>
          </a:p>
          <a:p>
            <a:r>
              <a:rPr lang="en-US" dirty="0" err="1"/>
              <a:t>Valmennustoimikuntaan</a:t>
            </a:r>
            <a:r>
              <a:rPr lang="en-US" dirty="0"/>
              <a:t> </a:t>
            </a:r>
            <a:r>
              <a:rPr lang="en-US" dirty="0" err="1"/>
              <a:t>kuuluvat</a:t>
            </a:r>
            <a:r>
              <a:rPr lang="en-US" dirty="0"/>
              <a:t> </a:t>
            </a:r>
            <a:r>
              <a:rPr lang="en-US" dirty="0" err="1"/>
              <a:t>päätoimiset</a:t>
            </a:r>
            <a:r>
              <a:rPr lang="en-US" dirty="0"/>
              <a:t> </a:t>
            </a:r>
            <a:r>
              <a:rPr lang="en-US" dirty="0" err="1"/>
              <a:t>valmentajat</a:t>
            </a:r>
            <a:r>
              <a:rPr lang="en-US" dirty="0"/>
              <a:t>, </a:t>
            </a:r>
            <a:r>
              <a:rPr lang="en-US" dirty="0" err="1"/>
              <a:t>valmentajien</a:t>
            </a:r>
            <a:r>
              <a:rPr lang="en-US" dirty="0"/>
              <a:t> </a:t>
            </a:r>
            <a:r>
              <a:rPr lang="en-US" dirty="0" err="1"/>
              <a:t>esimies</a:t>
            </a:r>
            <a:r>
              <a:rPr lang="en-US" dirty="0"/>
              <a:t> ja </a:t>
            </a:r>
            <a:r>
              <a:rPr lang="en-US" dirty="0" err="1"/>
              <a:t>seuran</a:t>
            </a:r>
            <a:r>
              <a:rPr lang="en-US" dirty="0"/>
              <a:t> </a:t>
            </a:r>
            <a:r>
              <a:rPr lang="en-US" dirty="0" err="1"/>
              <a:t>puheenjohtaja</a:t>
            </a:r>
            <a:r>
              <a:rPr lang="en-US" dirty="0"/>
              <a:t> tai </a:t>
            </a:r>
            <a:r>
              <a:rPr lang="en-US" dirty="0" err="1"/>
              <a:t>varapuheenjohtaja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5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809A1E-51B9-436B-98A6-76854712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Harrastajavastaava</a:t>
            </a:r>
            <a:endParaRPr lang="en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525B77-CDEF-4F00-B200-B3E6110E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Organisoi</a:t>
            </a:r>
            <a:r>
              <a:rPr lang="en-US" dirty="0"/>
              <a:t> </a:t>
            </a:r>
            <a:r>
              <a:rPr lang="en-US" dirty="0" err="1"/>
              <a:t>harrastajien</a:t>
            </a:r>
            <a:r>
              <a:rPr lang="en-US" dirty="0"/>
              <a:t> </a:t>
            </a:r>
            <a:r>
              <a:rPr lang="en-US" dirty="0" err="1"/>
              <a:t>luistelutoimintaa</a:t>
            </a:r>
            <a:r>
              <a:rPr lang="en-US" dirty="0"/>
              <a:t> ja </a:t>
            </a:r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linkkinä</a:t>
            </a:r>
            <a:r>
              <a:rPr lang="en-US" dirty="0"/>
              <a:t> </a:t>
            </a:r>
            <a:r>
              <a:rPr lang="en-US" dirty="0" err="1"/>
              <a:t>valmentajien</a:t>
            </a:r>
            <a:r>
              <a:rPr lang="en-US" dirty="0"/>
              <a:t> ja </a:t>
            </a:r>
            <a:r>
              <a:rPr lang="en-US" dirty="0" err="1"/>
              <a:t>vanhempien</a:t>
            </a:r>
            <a:r>
              <a:rPr lang="en-US" dirty="0"/>
              <a:t> </a:t>
            </a:r>
            <a:r>
              <a:rPr lang="en-US" dirty="0" err="1"/>
              <a:t>välillä</a:t>
            </a:r>
            <a:endParaRPr lang="en-US" dirty="0"/>
          </a:p>
          <a:p>
            <a:r>
              <a:rPr lang="en-US" dirty="0" err="1"/>
              <a:t>Vastaa</a:t>
            </a:r>
            <a:r>
              <a:rPr lang="en-US" dirty="0"/>
              <a:t> </a:t>
            </a:r>
            <a:r>
              <a:rPr lang="en-US" dirty="0" err="1"/>
              <a:t>harrastetoiminnan</a:t>
            </a:r>
            <a:r>
              <a:rPr lang="en-US" dirty="0"/>
              <a:t> </a:t>
            </a:r>
            <a:r>
              <a:rPr lang="en-US" dirty="0" err="1"/>
              <a:t>keskeisten</a:t>
            </a:r>
            <a:r>
              <a:rPr lang="en-US" dirty="0"/>
              <a:t> </a:t>
            </a:r>
            <a:r>
              <a:rPr lang="en-US" dirty="0" err="1"/>
              <a:t>toimintamallien</a:t>
            </a:r>
            <a:r>
              <a:rPr lang="en-US" dirty="0"/>
              <a:t> </a:t>
            </a:r>
            <a:r>
              <a:rPr lang="en-US" dirty="0" err="1"/>
              <a:t>toimivuudesta</a:t>
            </a:r>
            <a:r>
              <a:rPr lang="en-US" dirty="0"/>
              <a:t> (</a:t>
            </a:r>
            <a:r>
              <a:rPr lang="en-US" dirty="0" err="1"/>
              <a:t>ilmoittautuminen</a:t>
            </a:r>
            <a:r>
              <a:rPr lang="en-US" dirty="0"/>
              <a:t>, </a:t>
            </a:r>
            <a:r>
              <a:rPr lang="en-US" dirty="0" err="1"/>
              <a:t>luistelijan</a:t>
            </a:r>
            <a:r>
              <a:rPr lang="en-US" dirty="0"/>
              <a:t> </a:t>
            </a:r>
            <a:r>
              <a:rPr lang="en-US" dirty="0" err="1"/>
              <a:t>vastaanottaminen</a:t>
            </a:r>
            <a:r>
              <a:rPr lang="en-US" dirty="0"/>
              <a:t> ja </a:t>
            </a:r>
            <a:r>
              <a:rPr lang="en-US" dirty="0" err="1"/>
              <a:t>tutustuminen</a:t>
            </a:r>
            <a:r>
              <a:rPr lang="en-US" dirty="0"/>
              <a:t> </a:t>
            </a:r>
            <a:r>
              <a:rPr lang="en-US" dirty="0" err="1"/>
              <a:t>ryhmään</a:t>
            </a:r>
            <a:r>
              <a:rPr lang="en-US" dirty="0"/>
              <a:t>, </a:t>
            </a:r>
            <a:r>
              <a:rPr lang="en-US" dirty="0" err="1"/>
              <a:t>toiminta</a:t>
            </a:r>
            <a:r>
              <a:rPr lang="en-US" dirty="0"/>
              <a:t> </a:t>
            </a:r>
            <a:r>
              <a:rPr lang="en-US" dirty="0" err="1"/>
              <a:t>tapaturman</a:t>
            </a:r>
            <a:r>
              <a:rPr lang="en-US" dirty="0"/>
              <a:t> </a:t>
            </a:r>
            <a:r>
              <a:rPr lang="en-US" dirty="0" err="1"/>
              <a:t>sattuessa</a:t>
            </a:r>
            <a:r>
              <a:rPr lang="en-US" dirty="0"/>
              <a:t>, </a:t>
            </a:r>
            <a:r>
              <a:rPr lang="en-US" dirty="0" err="1"/>
              <a:t>jäsenpalauteprosessi</a:t>
            </a:r>
            <a:r>
              <a:rPr lang="en-US" dirty="0"/>
              <a:t> ja </a:t>
            </a:r>
            <a:r>
              <a:rPr lang="en-US" dirty="0" err="1"/>
              <a:t>tiedottaminen</a:t>
            </a:r>
            <a:r>
              <a:rPr lang="en-US" dirty="0"/>
              <a:t>)</a:t>
            </a:r>
          </a:p>
          <a:p>
            <a:r>
              <a:rPr lang="en-US" dirty="0" err="1"/>
              <a:t>Edustus</a:t>
            </a:r>
            <a:r>
              <a:rPr lang="en-US" dirty="0"/>
              <a:t> </a:t>
            </a:r>
            <a:r>
              <a:rPr lang="en-US" dirty="0" err="1"/>
              <a:t>paikalla</a:t>
            </a:r>
            <a:r>
              <a:rPr lang="en-US" dirty="0"/>
              <a:t> </a:t>
            </a:r>
            <a:r>
              <a:rPr lang="en-US" dirty="0" err="1"/>
              <a:t>luistelukoulun</a:t>
            </a:r>
            <a:r>
              <a:rPr lang="en-US" dirty="0"/>
              <a:t> </a:t>
            </a:r>
            <a:r>
              <a:rPr lang="en-US" dirty="0" err="1"/>
              <a:t>aikaan</a:t>
            </a:r>
            <a:r>
              <a:rPr lang="en-US" dirty="0"/>
              <a:t> tai </a:t>
            </a:r>
            <a:r>
              <a:rPr lang="en-US" dirty="0" err="1"/>
              <a:t>huolehtii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joku</a:t>
            </a:r>
            <a:r>
              <a:rPr lang="en-US" dirty="0"/>
              <a:t>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jäsen</a:t>
            </a:r>
            <a:r>
              <a:rPr lang="en-US" dirty="0"/>
              <a:t> on </a:t>
            </a:r>
            <a:r>
              <a:rPr lang="en-US" dirty="0" err="1"/>
              <a:t>paikalla</a:t>
            </a:r>
            <a:endParaRPr lang="en-US" dirty="0"/>
          </a:p>
          <a:p>
            <a:r>
              <a:rPr lang="en-US" dirty="0" err="1"/>
              <a:t>Ylläpitää</a:t>
            </a:r>
            <a:r>
              <a:rPr lang="en-US" dirty="0"/>
              <a:t> </a:t>
            </a:r>
            <a:r>
              <a:rPr lang="en-US" dirty="0" err="1"/>
              <a:t>luistelukoulu</a:t>
            </a:r>
            <a:r>
              <a:rPr lang="en-US" dirty="0"/>
              <a:t>- ja </a:t>
            </a:r>
            <a:r>
              <a:rPr lang="en-US" dirty="0" err="1"/>
              <a:t>harrastajatietoja</a:t>
            </a:r>
            <a:r>
              <a:rPr lang="en-US" dirty="0"/>
              <a:t> </a:t>
            </a:r>
            <a:r>
              <a:rPr lang="en-US" dirty="0" err="1"/>
              <a:t>kotisivuilla</a:t>
            </a:r>
            <a:endParaRPr lang="en-US" dirty="0"/>
          </a:p>
          <a:p>
            <a:r>
              <a:rPr lang="en-US" dirty="0" err="1"/>
              <a:t>Kokoontuu</a:t>
            </a:r>
            <a:r>
              <a:rPr lang="en-US" dirty="0"/>
              <a:t> </a:t>
            </a:r>
            <a:r>
              <a:rPr lang="en-US" dirty="0" err="1"/>
              <a:t>vähintään</a:t>
            </a:r>
            <a:r>
              <a:rPr lang="en-US" dirty="0"/>
              <a:t> 2 </a:t>
            </a:r>
            <a:r>
              <a:rPr lang="en-US" dirty="0" err="1"/>
              <a:t>kertaa</a:t>
            </a:r>
            <a:r>
              <a:rPr lang="en-US" dirty="0"/>
              <a:t> </a:t>
            </a:r>
            <a:r>
              <a:rPr lang="en-US" dirty="0" err="1"/>
              <a:t>kaudessa</a:t>
            </a:r>
            <a:r>
              <a:rPr lang="en-US" dirty="0"/>
              <a:t> </a:t>
            </a:r>
            <a:r>
              <a:rPr lang="en-US" dirty="0" err="1"/>
              <a:t>valmentajien</a:t>
            </a:r>
            <a:r>
              <a:rPr lang="en-US" dirty="0"/>
              <a:t> ja </a:t>
            </a:r>
            <a:r>
              <a:rPr lang="en-US" dirty="0" err="1"/>
              <a:t>ohjaajien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</a:t>
            </a:r>
            <a:r>
              <a:rPr lang="en-US" dirty="0" err="1"/>
              <a:t>luistelu</a:t>
            </a:r>
            <a:r>
              <a:rPr lang="en-US" dirty="0"/>
              <a:t>- ja </a:t>
            </a:r>
            <a:r>
              <a:rPr lang="en-US" dirty="0" err="1"/>
              <a:t>harrastetoiminnan</a:t>
            </a:r>
            <a:r>
              <a:rPr lang="en-US" dirty="0"/>
              <a:t> </a:t>
            </a:r>
            <a:r>
              <a:rPr lang="en-US" dirty="0" err="1"/>
              <a:t>suunnittelun</a:t>
            </a:r>
            <a:r>
              <a:rPr lang="en-US" dirty="0"/>
              <a:t> </a:t>
            </a:r>
            <a:r>
              <a:rPr lang="en-US" dirty="0" err="1"/>
              <a:t>merkeissä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3830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587</Words>
  <Application>Microsoft Office PowerPoint</Application>
  <PresentationFormat>Laajakuva</PresentationFormat>
  <Paragraphs>86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Johtokunnan tehtävät</vt:lpstr>
      <vt:lpstr>Johtokunta </vt:lpstr>
      <vt:lpstr>Puheenjohtajan tehtävät </vt:lpstr>
      <vt:lpstr>Hallintotiimi (pj, vara-pj, sihteeri)</vt:lpstr>
      <vt:lpstr>Sihteeri </vt:lpstr>
      <vt:lpstr>Talousvastaava </vt:lpstr>
      <vt:lpstr>Viestintä- ja markkinointivastaava</vt:lpstr>
      <vt:lpstr>Valmennustoimikunta </vt:lpstr>
      <vt:lpstr>Harrastajavastaava</vt:lpstr>
      <vt:lpstr>Varainhankintavastaava</vt:lpstr>
      <vt:lpstr>Varustevastaava</vt:lpstr>
      <vt:lpstr>Näytösvastaava</vt:lpstr>
      <vt:lpstr>Kesäleirivastaava</vt:lpstr>
      <vt:lpstr>Kilpailuvastaava</vt:lpstr>
      <vt:lpstr>Tähtiseuravastaava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Johtokunnan tehtävät</dc:title>
  <dc:creator>Heidi Riiheläinen</dc:creator>
  <cp:lastModifiedBy>Heidi Riiheläinen</cp:lastModifiedBy>
  <cp:revision>14</cp:revision>
  <dcterms:created xsi:type="dcterms:W3CDTF">2019-09-02T06:14:06Z</dcterms:created>
  <dcterms:modified xsi:type="dcterms:W3CDTF">2019-09-18T13:30:01Z</dcterms:modified>
</cp:coreProperties>
</file>